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  <p:sldId id="256" r:id="rId3"/>
    <p:sldId id="261" r:id="rId4"/>
    <p:sldId id="262" r:id="rId5"/>
    <p:sldId id="263" r:id="rId6"/>
    <p:sldId id="264" r:id="rId7"/>
    <p:sldId id="265" r:id="rId8"/>
    <p:sldId id="266" r:id="rId9"/>
    <p:sldId id="268" r:id="rId10"/>
    <p:sldId id="267" r:id="rId1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00"/>
    <a:srgbClr val="145A06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792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B0B0286-C558-4047-A70B-726731986B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45655C4-2CE1-4784-BF52-DB6820702A1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5289DDC-036A-427F-A22C-6E6725A63B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9EB11-E588-43D6-A6D2-077F0429CD89}" type="datetimeFigureOut">
              <a:rPr lang="ru-RU" smtClean="0"/>
              <a:t>11.12.2020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865B4AB-1083-42F0-AA76-8A619958FB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F11625B-DAAA-4F2A-88AE-4A693E9433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4F09B-7301-43E8-8C13-1D4576E3647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62944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DEC28CC-DE23-4F5C-9724-79F381276F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AF07E55-A539-4F01-B979-011898566F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841086B-EBF1-4417-9DB4-309B3132C2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9EB11-E588-43D6-A6D2-077F0429CD89}" type="datetimeFigureOut">
              <a:rPr lang="ru-RU" smtClean="0"/>
              <a:t>11.12.2020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6FA1E88-80C2-4D3A-8100-6F92385E8C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679AC8A-E9F6-45F3-AA11-CAF24476C8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4F09B-7301-43E8-8C13-1D4576E3647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10523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11522F24-4AB4-48E1-A73B-0B37C398246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108A92A3-FCC0-436C-A18D-29FCFBD00B4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97B6D20-3AAC-4D15-ADEA-C225715A64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9EB11-E588-43D6-A6D2-077F0429CD89}" type="datetimeFigureOut">
              <a:rPr lang="ru-RU" smtClean="0"/>
              <a:t>11.12.2020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2E6ACF0-1419-475A-A45B-3B78B283F9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C07EC0B-575E-4B44-B7DC-C0ACE983CF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4F09B-7301-43E8-8C13-1D4576E3647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80280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9FD0590-CB76-4DC0-AB8F-1B80574315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1F7D32D-53CC-46B8-92EA-0E2DC76D8F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02CAFEA-F1DF-4755-8E48-474508F166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9EB11-E588-43D6-A6D2-077F0429CD89}" type="datetimeFigureOut">
              <a:rPr lang="ru-RU" smtClean="0"/>
              <a:t>11.12.2020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0BC26DD-B635-4EB6-9227-F3723C8B23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2BA6F46-ACF3-4231-AE86-3278AC2322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4F09B-7301-43E8-8C13-1D4576E3647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01694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AAD30FF-790E-4330-B04D-88235A430F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C6E21CC-87BA-4109-BBE6-1B952FBFCB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AF918C3-D00E-40F2-9E4F-C8ABCB5297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9EB11-E588-43D6-A6D2-077F0429CD89}" type="datetimeFigureOut">
              <a:rPr lang="ru-RU" smtClean="0"/>
              <a:t>11.12.2020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44644A4-54C2-4A30-BC46-4575606474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2522CCB-C7D3-489B-ACF2-EEDF333DA7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4F09B-7301-43E8-8C13-1D4576E3647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5694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9B6672B-B9E5-4BB6-B2CB-C66DC0889F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409898D-E448-4CB6-A5C9-4EFE1DC2227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0A764B4-2C27-4A3A-B123-610EF5B786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44A5DEC-BF64-4D1F-ACA3-57D8FFC979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9EB11-E588-43D6-A6D2-077F0429CD89}" type="datetimeFigureOut">
              <a:rPr lang="ru-RU" smtClean="0"/>
              <a:t>11.12.2020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ED0A2C6-66BB-444D-BD96-F676C945CE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B1543B8-F02E-419C-BB2A-F1A0D16711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4F09B-7301-43E8-8C13-1D4576E3647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14441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FD391E-CD48-45D4-BCBF-9975104F87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61DDC32-6323-4C11-BF08-FA59377F2A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1B0572D-F484-49D5-99CF-CF69B49C432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68AD97D8-FC1B-43BA-8ECA-AD49DAD84B7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68002F75-2955-482A-84B4-A8A5C2D2C6E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0420F8AB-570A-4644-A120-590A087D28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9EB11-E588-43D6-A6D2-077F0429CD89}" type="datetimeFigureOut">
              <a:rPr lang="ru-RU" smtClean="0"/>
              <a:t>11.12.2020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5FEB3443-F367-4612-AA32-DD60892447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000B8988-7C82-4D92-91FA-656DE4C5F1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4F09B-7301-43E8-8C13-1D4576E3647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98468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23AA4B9-7D94-4F7D-A0D3-99F1F07B14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A57B3F3E-85DF-4F51-BCE1-FD20366060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9EB11-E588-43D6-A6D2-077F0429CD89}" type="datetimeFigureOut">
              <a:rPr lang="ru-RU" smtClean="0"/>
              <a:t>11.12.2020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68B01191-EF7D-4031-ABAB-89479223A9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2183844F-914E-435A-BF5B-E17BF8240D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4F09B-7301-43E8-8C13-1D4576E3647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59251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7C4C8AE-4FBD-43CF-BAD4-1370B07A0D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9EB11-E588-43D6-A6D2-077F0429CD89}" type="datetimeFigureOut">
              <a:rPr lang="ru-RU" smtClean="0"/>
              <a:t>11.12.2020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23AF6F6D-2C56-4A6B-9D8F-A0644A4C40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C933A1C-DCCB-4AD0-BC72-4DE3E85376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4F09B-7301-43E8-8C13-1D4576E3647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12443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7A9BD13-3E21-490C-841E-E05F14AC47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D24F70F-5B5C-4D4C-9CA7-74061462A9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DF040C0-4491-4024-B45B-9C18A1FC4D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BFA7522-0956-4BFF-84D4-6697A05A36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9EB11-E588-43D6-A6D2-077F0429CD89}" type="datetimeFigureOut">
              <a:rPr lang="ru-RU" smtClean="0"/>
              <a:t>11.12.2020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BF0F4EF-FA79-40AA-842E-6D0B509F15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7BCE120-96F7-432D-BA26-FEFC9362A3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4F09B-7301-43E8-8C13-1D4576E3647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97185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D40E048-8371-40F4-862E-5EADA8BE05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E8902E82-A7B4-4A68-96A3-7D334C88470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7603372-BC14-470E-B2C9-E9AFABF3EFF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D272EA1-D95A-4F44-8010-45AC8D0DAF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9EB11-E588-43D6-A6D2-077F0429CD89}" type="datetimeFigureOut">
              <a:rPr lang="ru-RU" smtClean="0"/>
              <a:t>11.12.2020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437040F-5F1D-42F5-8779-96FE7C716A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0D73A09-2234-4020-A7DD-8D357BB831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4F09B-7301-43E8-8C13-1D4576E3647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21985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8638F6D-080F-488D-9144-E40714B844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5800AF4-ED58-4B1C-9584-3B69E9D138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7B02336-F6B6-4725-8023-B4DC791F056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69EB11-E588-43D6-A6D2-077F0429CD89}" type="datetimeFigureOut">
              <a:rPr lang="ru-RU" smtClean="0"/>
              <a:t>11.12.2020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F8CA9A4-1D88-4FBD-9D5F-A1E309E943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DF00241-75C6-4717-A500-1554A3DE5D6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B4F09B-7301-43E8-8C13-1D4576E3647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17289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0C61DA1-24AD-470A-923F-6C1086A16F8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1" t="6769" r="423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3">
            <a:extLst>
              <a:ext uri="{FF2B5EF4-FFF2-40B4-BE49-F238E27FC236}">
                <a16:creationId xmlns:a16="http://schemas.microsoft.com/office/drawing/2014/main" id="{0B631606-7FC1-430A-9912-342D2702BE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5958" y="667657"/>
            <a:ext cx="8063283" cy="18987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0118952-418B-49EC-92DE-B4C16153593F}"/>
              </a:ext>
            </a:extLst>
          </p:cNvPr>
          <p:cNvSpPr txBox="1"/>
          <p:nvPr/>
        </p:nvSpPr>
        <p:spPr>
          <a:xfrm>
            <a:off x="3098799" y="2428558"/>
            <a:ext cx="61976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atang" panose="02030600000101010101" pitchFamily="18" charset="-127"/>
                <a:ea typeface="Batang" panose="02030600000101010101" pitchFamily="18" charset="-127"/>
              </a:rPr>
              <a:t>«Новогодняя мастерская»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9447FEB-E1F3-435F-A944-348DBB552FB4}"/>
              </a:ext>
            </a:extLst>
          </p:cNvPr>
          <p:cNvSpPr txBox="1"/>
          <p:nvPr/>
        </p:nvSpPr>
        <p:spPr>
          <a:xfrm>
            <a:off x="6610328" y="3796196"/>
            <a:ext cx="4362473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Подготовила: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Рыбалко Любовь Михайловна, воспитатель высшей квалификационной категории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6090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4EED9DC-CAC2-4494-A24C-9BE93F7CBD3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18" t="9298" b="1101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074F321-CF0D-4A78-B574-C41F2AF0EF41}"/>
              </a:ext>
            </a:extLst>
          </p:cNvPr>
          <p:cNvSpPr txBox="1"/>
          <p:nvPr/>
        </p:nvSpPr>
        <p:spPr>
          <a:xfrm>
            <a:off x="5528602" y="313309"/>
            <a:ext cx="619681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Times New Roman" panose="02020603050405020304" pitchFamily="18" charset="0"/>
              </a:rPr>
              <a:t>«Новогодняя игрушка»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BD9C928-BE02-4B5C-B7F1-26ABEDC3647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41"/>
          <a:stretch/>
        </p:blipFill>
        <p:spPr>
          <a:xfrm rot="5400000">
            <a:off x="5099789" y="1375539"/>
            <a:ext cx="5817660" cy="473964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0236327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4EED9DC-CAC2-4494-A24C-9BE93F7CBD3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18" t="9298" b="1101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57A8C15-DFB3-4EB3-A9AB-1FFBE9ACD765}"/>
              </a:ext>
            </a:extLst>
          </p:cNvPr>
          <p:cNvSpPr txBox="1"/>
          <p:nvPr/>
        </p:nvSpPr>
        <p:spPr>
          <a:xfrm>
            <a:off x="6018962" y="814836"/>
            <a:ext cx="250058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Цель и задачи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2C39FC4-234F-41D5-AF2C-F4193EF161BB}"/>
              </a:ext>
            </a:extLst>
          </p:cNvPr>
          <p:cNvSpPr txBox="1"/>
          <p:nvPr/>
        </p:nvSpPr>
        <p:spPr>
          <a:xfrm>
            <a:off x="2707584" y="1441479"/>
            <a:ext cx="912334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Цель: </a:t>
            </a:r>
            <a:r>
              <a:rPr lang="ru-RU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овладение педагогами технологией изготовления куклы из подручных материалов своими руками, с последующим использованием в театральной деятельности с детьми дошкольного возраста.</a:t>
            </a:r>
            <a:endParaRPr lang="ru-RU" sz="2400" dirty="0">
              <a:solidFill>
                <a:srgbClr val="00206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8AD986D-666E-43DA-A3FC-DFBE2D30FA1E}"/>
              </a:ext>
            </a:extLst>
          </p:cNvPr>
          <p:cNvSpPr txBox="1"/>
          <p:nvPr/>
        </p:nvSpPr>
        <p:spPr>
          <a:xfrm>
            <a:off x="2707584" y="3217985"/>
            <a:ext cx="9348427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Задачи: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• обобщить и систематизировать знания об использовании платковых 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кукол в различных видах деятельности в ДОО;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• развивать творческую инициативу, фантазию, ручные умения;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• воспитывать интерес к изготовлению игрушек из бросового    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материала.</a:t>
            </a:r>
          </a:p>
        </p:txBody>
      </p:sp>
    </p:spTree>
    <p:extLst>
      <p:ext uri="{BB962C8B-B14F-4D97-AF65-F5344CB8AC3E}">
        <p14:creationId xmlns:p14="http://schemas.microsoft.com/office/powerpoint/2010/main" val="7329411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4EED9DC-CAC2-4494-A24C-9BE93F7CBD3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18" t="9298" b="1101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5A7E548-EA09-432C-A46B-DCDE5A4CE13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84" t="4231" r="2115" b="2961"/>
          <a:stretch/>
        </p:blipFill>
        <p:spPr>
          <a:xfrm>
            <a:off x="3821500" y="1421227"/>
            <a:ext cx="7053944" cy="526246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074F321-CF0D-4A78-B574-C41F2AF0EF41}"/>
              </a:ext>
            </a:extLst>
          </p:cNvPr>
          <p:cNvSpPr txBox="1"/>
          <p:nvPr/>
        </p:nvSpPr>
        <p:spPr>
          <a:xfrm>
            <a:off x="5475850" y="174307"/>
            <a:ext cx="619681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eorgia" panose="02040502050405020303" pitchFamily="18" charset="0"/>
                <a:cs typeface="Times New Roman" panose="02020603050405020304" pitchFamily="18" charset="0"/>
              </a:rPr>
              <a:t>Мини-музей</a:t>
            </a: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Georgia" panose="02040502050405020303" pitchFamily="18" charset="0"/>
                <a:cs typeface="Times New Roman" panose="02020603050405020304" pitchFamily="18" charset="0"/>
              </a:rPr>
              <a:t>«Театральные куклы»</a:t>
            </a:r>
          </a:p>
        </p:txBody>
      </p:sp>
    </p:spTree>
    <p:extLst>
      <p:ext uri="{BB962C8B-B14F-4D97-AF65-F5344CB8AC3E}">
        <p14:creationId xmlns:p14="http://schemas.microsoft.com/office/powerpoint/2010/main" val="11906055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4EED9DC-CAC2-4494-A24C-9BE93F7CBD3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18" t="9298" b="1101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074F321-CF0D-4A78-B574-C41F2AF0EF41}"/>
              </a:ext>
            </a:extLst>
          </p:cNvPr>
          <p:cNvSpPr txBox="1"/>
          <p:nvPr/>
        </p:nvSpPr>
        <p:spPr>
          <a:xfrm>
            <a:off x="5528602" y="313309"/>
            <a:ext cx="619681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Times New Roman" panose="02020603050405020304" pitchFamily="18" charset="0"/>
              </a:rPr>
              <a:t>«Новогодняя игрушка»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76F1424-477C-43F9-89F7-3B535E6F59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1482" y="1149838"/>
            <a:ext cx="4149971" cy="553329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8500539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4EED9DC-CAC2-4494-A24C-9BE93F7CBD3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18" t="9298" b="1101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074F321-CF0D-4A78-B574-C41F2AF0EF41}"/>
              </a:ext>
            </a:extLst>
          </p:cNvPr>
          <p:cNvSpPr txBox="1"/>
          <p:nvPr/>
        </p:nvSpPr>
        <p:spPr>
          <a:xfrm>
            <a:off x="5528602" y="313309"/>
            <a:ext cx="619681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Times New Roman" panose="02020603050405020304" pitchFamily="18" charset="0"/>
              </a:rPr>
              <a:t>«Новогодняя игрушка»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D23535F-DAA8-4249-B18D-2842EE4043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2517" y="1149838"/>
            <a:ext cx="7137008" cy="53527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476118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4EED9DC-CAC2-4494-A24C-9BE93F7CBD3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18" t="9298" b="1101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074F321-CF0D-4A78-B574-C41F2AF0EF41}"/>
              </a:ext>
            </a:extLst>
          </p:cNvPr>
          <p:cNvSpPr txBox="1"/>
          <p:nvPr/>
        </p:nvSpPr>
        <p:spPr>
          <a:xfrm>
            <a:off x="5528602" y="313309"/>
            <a:ext cx="619681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Times New Roman" panose="02020603050405020304" pitchFamily="18" charset="0"/>
              </a:rPr>
              <a:t>«Новогодняя игрушка»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12EB1BF-8AC6-4889-B410-7E320DDDB5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815693" y="1626135"/>
            <a:ext cx="5703273" cy="427745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7728635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4EED9DC-CAC2-4494-A24C-9BE93F7CBD3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18" t="9298" b="1101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074F321-CF0D-4A78-B574-C41F2AF0EF41}"/>
              </a:ext>
            </a:extLst>
          </p:cNvPr>
          <p:cNvSpPr txBox="1"/>
          <p:nvPr/>
        </p:nvSpPr>
        <p:spPr>
          <a:xfrm>
            <a:off x="5528602" y="313309"/>
            <a:ext cx="619681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Times New Roman" panose="02020603050405020304" pitchFamily="18" charset="0"/>
              </a:rPr>
              <a:t>«Новогодняя игрушка»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ED360F9-CEC1-4AC6-9B22-07E15E9E2F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230102" y="1811533"/>
            <a:ext cx="5428619" cy="40714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4936294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4EED9DC-CAC2-4494-A24C-9BE93F7CBD3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18" t="9298" b="11014"/>
          <a:stretch/>
        </p:blipFill>
        <p:spPr>
          <a:xfrm>
            <a:off x="0" y="0"/>
            <a:ext cx="12192000" cy="6858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074F321-CF0D-4A78-B574-C41F2AF0EF41}"/>
              </a:ext>
            </a:extLst>
          </p:cNvPr>
          <p:cNvSpPr txBox="1"/>
          <p:nvPr/>
        </p:nvSpPr>
        <p:spPr>
          <a:xfrm>
            <a:off x="5528602" y="313309"/>
            <a:ext cx="619681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Times New Roman" panose="02020603050405020304" pitchFamily="18" charset="0"/>
              </a:rPr>
              <a:t>«Новогодняя игрушка»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C9C761E-5435-4640-9739-439C7759422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0" t="12198"/>
          <a:stretch/>
        </p:blipFill>
        <p:spPr>
          <a:xfrm rot="5400000">
            <a:off x="4709352" y="1393818"/>
            <a:ext cx="5819084" cy="510928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797316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4EED9DC-CAC2-4494-A24C-9BE93F7CBD3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18" t="9298" b="1101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074F321-CF0D-4A78-B574-C41F2AF0EF41}"/>
              </a:ext>
            </a:extLst>
          </p:cNvPr>
          <p:cNvSpPr txBox="1"/>
          <p:nvPr/>
        </p:nvSpPr>
        <p:spPr>
          <a:xfrm>
            <a:off x="5528602" y="313309"/>
            <a:ext cx="619681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Times New Roman" panose="02020603050405020304" pitchFamily="18" charset="0"/>
              </a:rPr>
              <a:t>«Новогодняя игрушка»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3729C11-104F-4500-B2EF-101718C9953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26" b="4569"/>
          <a:stretch/>
        </p:blipFill>
        <p:spPr>
          <a:xfrm rot="5400000">
            <a:off x="5087923" y="1396661"/>
            <a:ext cx="5588709" cy="470735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79829034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234</TotalTime>
  <Words>114</Words>
  <Application>Microsoft Office PowerPoint</Application>
  <PresentationFormat>Широкоэкранный</PresentationFormat>
  <Paragraphs>22</Paragraphs>
  <Slides>10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7" baseType="lpstr">
      <vt:lpstr>Batang</vt:lpstr>
      <vt:lpstr>Arial</vt:lpstr>
      <vt:lpstr>Calibri</vt:lpstr>
      <vt:lpstr>Calibri Light</vt:lpstr>
      <vt:lpstr>Georgia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23</cp:revision>
  <dcterms:created xsi:type="dcterms:W3CDTF">2020-12-10T08:02:34Z</dcterms:created>
  <dcterms:modified xsi:type="dcterms:W3CDTF">2020-12-11T05:18:41Z</dcterms:modified>
</cp:coreProperties>
</file>